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9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59" r:id="rId6"/>
    <p:sldId id="260" r:id="rId7"/>
    <p:sldId id="265" r:id="rId8"/>
    <p:sldId id="267" r:id="rId9"/>
    <p:sldId id="262" r:id="rId10"/>
    <p:sldId id="268" r:id="rId11"/>
  </p:sldIdLst>
  <p:sldSz cx="9144000" cy="5143500" type="screen16x9"/>
  <p:notesSz cx="6858000" cy="92122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365125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2pPr>
    <a:lvl3pPr marL="733425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3pPr>
    <a:lvl4pPr marL="1100138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4pPr>
    <a:lvl5pPr marL="146685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9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9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9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9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FFE"/>
    <a:srgbClr val="DFF9FF"/>
    <a:srgbClr val="11748A"/>
    <a:srgbClr val="026981"/>
    <a:srgbClr val="CFEDFC"/>
    <a:srgbClr val="ADE7F5"/>
    <a:srgbClr val="A7A9AC"/>
    <a:srgbClr val="404040"/>
    <a:srgbClr val="000000"/>
    <a:srgbClr val="7F1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0" autoAdjust="0"/>
    <p:restoredTop sz="99879" autoAdjust="0"/>
  </p:normalViewPr>
  <p:slideViewPr>
    <p:cSldViewPr snapToGrid="0">
      <p:cViewPr varScale="1">
        <p:scale>
          <a:sx n="167" d="100"/>
          <a:sy n="167" d="100"/>
        </p:scale>
        <p:origin x="176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0375"/>
          </a:xfrm>
          <a:prstGeom prst="rect">
            <a:avLst/>
          </a:prstGeom>
        </p:spPr>
        <p:txBody>
          <a:bodyPr vert="horz" lIns="91818" tIns="45910" rIns="91818" bIns="45910" rtlCol="0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0375"/>
          </a:xfrm>
          <a:prstGeom prst="rect">
            <a:avLst/>
          </a:prstGeom>
        </p:spPr>
        <p:txBody>
          <a:bodyPr vert="horz" wrap="square" lIns="91818" tIns="45910" rIns="91818" bIns="4591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717E4BB-36A6-8E40-AA95-6A84330DAF81}" type="datetimeFigureOut">
              <a:rPr lang="en-CA"/>
              <a:pPr/>
              <a:t>2018-03-21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8775" y="692150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18" tIns="45910" rIns="91818" bIns="4591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75150"/>
            <a:ext cx="5486400" cy="4146550"/>
          </a:xfrm>
          <a:prstGeom prst="rect">
            <a:avLst/>
          </a:prstGeom>
        </p:spPr>
        <p:txBody>
          <a:bodyPr vert="horz" lIns="91818" tIns="45910" rIns="91818" bIns="4591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0300"/>
            <a:ext cx="2971800" cy="460375"/>
          </a:xfrm>
          <a:prstGeom prst="rect">
            <a:avLst/>
          </a:prstGeom>
        </p:spPr>
        <p:txBody>
          <a:bodyPr vert="horz" lIns="91818" tIns="45910" rIns="91818" bIns="45910" rtlCol="0" anchor="b"/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50300"/>
            <a:ext cx="2971800" cy="460375"/>
          </a:xfrm>
          <a:prstGeom prst="rect">
            <a:avLst/>
          </a:prstGeom>
        </p:spPr>
        <p:txBody>
          <a:bodyPr vert="horz" wrap="square" lIns="91818" tIns="45910" rIns="91818" bIns="4591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84FBEA-9C51-3246-B8B5-53A3F6F79605}" type="slidenum">
              <a:rPr lang="en-CA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3514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334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365125" algn="l" defTabSz="7334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733425" algn="l" defTabSz="7334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100138" algn="l" defTabSz="7334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466850" algn="l" defTabSz="73342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836783" algn="l" defTabSz="73471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04140" algn="l" defTabSz="73471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71496" algn="l" defTabSz="73471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8852" algn="l" defTabSz="73471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154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4310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6858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805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0216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3746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660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87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58775" y="692150"/>
            <a:ext cx="61404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>
              <a:latin typeface="Calibri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62AFCB-2A9A-E547-B169-AB9A8CC21D96}" type="slidenum">
              <a:rPr lang="en-CA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0649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13" y="93663"/>
            <a:ext cx="8408987" cy="5826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62831" y="939599"/>
            <a:ext cx="8243025" cy="3718125"/>
          </a:xfrm>
          <a:prstGeom prst="rect">
            <a:avLst/>
          </a:prstGeom>
        </p:spPr>
        <p:txBody>
          <a:bodyPr>
            <a:normAutofit/>
          </a:bodyPr>
          <a:lstStyle>
            <a:lvl1pPr marL="325267" indent="-227049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3591" indent="-202814">
              <a:lnSpc>
                <a:spcPct val="110000"/>
              </a:lnSpc>
              <a:spcBef>
                <a:spcPts val="2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66610" indent="-202814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19170" indent="-202814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223259" indent="-202814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slide-tessellation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4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H="1">
            <a:off x="774700" y="1414463"/>
            <a:ext cx="3475038" cy="0"/>
          </a:xfrm>
          <a:prstGeom prst="line">
            <a:avLst/>
          </a:prstGeom>
          <a:ln w="9525">
            <a:solidFill>
              <a:srgbClr val="02698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722830" y="1414463"/>
            <a:ext cx="3476625" cy="0"/>
          </a:xfrm>
          <a:prstGeom prst="line">
            <a:avLst/>
          </a:prstGeom>
          <a:ln w="9525">
            <a:solidFill>
              <a:srgbClr val="02698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4621214"/>
            <a:ext cx="12017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13" y="93663"/>
            <a:ext cx="8408987" cy="5826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000" y="1414800"/>
            <a:ext cx="3477600" cy="3326400"/>
          </a:xfrm>
          <a:prstGeom prst="rect">
            <a:avLst/>
          </a:prstGeom>
          <a:solidFill>
            <a:srgbClr val="026981">
              <a:alpha val="11000"/>
            </a:srgbClr>
          </a:solidFill>
        </p:spPr>
        <p:txBody>
          <a:bodyPr/>
          <a:lstStyle>
            <a:lvl1pPr marL="325267" indent="-227049">
              <a:buClrTx/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1pPr>
            <a:lvl2pPr marL="553591" indent="-202814">
              <a:buClrTx/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2pPr>
            <a:lvl3pPr marL="766610" indent="-202814">
              <a:buClrTx/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3pPr>
            <a:lvl4pPr marL="1019170" indent="-202814">
              <a:buClrTx/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4pPr>
            <a:lvl5pPr marL="1223259" indent="-202814">
              <a:buClrTx/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200" y="1414800"/>
            <a:ext cx="3477600" cy="3326400"/>
          </a:xfrm>
          <a:prstGeom prst="rect">
            <a:avLst/>
          </a:prstGeom>
          <a:solidFill>
            <a:srgbClr val="026981">
              <a:alpha val="11000"/>
            </a:srgbClr>
          </a:solidFill>
        </p:spPr>
        <p:txBody>
          <a:bodyPr/>
          <a:lstStyle>
            <a:lvl1pPr marL="325267" marR="0" indent="-227049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0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1pPr>
            <a:lvl2pPr marL="553591" marR="0" indent="-202814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2pPr>
            <a:lvl3pPr marL="766610" marR="0" indent="-202814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3pPr>
            <a:lvl4pPr marL="1019170" marR="0" indent="-202814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4pPr>
            <a:lvl5pPr marL="1223259" marR="0" indent="-202814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774066" y="954594"/>
            <a:ext cx="3476064" cy="4592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665" y="944548"/>
            <a:ext cx="3476064" cy="46926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958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No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H="1">
            <a:off x="774700" y="1414463"/>
            <a:ext cx="3475038" cy="0"/>
          </a:xfrm>
          <a:prstGeom prst="line">
            <a:avLst/>
          </a:prstGeom>
          <a:ln w="9525">
            <a:solidFill>
              <a:srgbClr val="02698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722813" y="1414463"/>
            <a:ext cx="3476625" cy="0"/>
          </a:xfrm>
          <a:prstGeom prst="line">
            <a:avLst/>
          </a:prstGeom>
          <a:ln w="9525">
            <a:solidFill>
              <a:srgbClr val="02698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4621213"/>
            <a:ext cx="12017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13" y="93663"/>
            <a:ext cx="8408987" cy="5826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4066" y="954594"/>
            <a:ext cx="3476064" cy="45922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4000" y="1414800"/>
            <a:ext cx="3477600" cy="3326400"/>
          </a:xfrm>
          <a:prstGeom prst="rect">
            <a:avLst/>
          </a:prstGeom>
          <a:solidFill>
            <a:srgbClr val="026981">
              <a:alpha val="11000"/>
            </a:srgbClr>
          </a:solidFill>
        </p:spPr>
        <p:txBody>
          <a:bodyPr/>
          <a:lstStyle>
            <a:lvl1pPr marL="98218" marR="0" indent="0" algn="l" defTabSz="914400" rtl="0" eaLnBrk="0" fontAlgn="base" latinLnBrk="0" hangingPunct="0">
              <a:lnSpc>
                <a:spcPct val="100000"/>
              </a:lnSpc>
              <a:spcBef>
                <a:spcPts val="384"/>
              </a:spcBef>
              <a:spcAft>
                <a:spcPts val="120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4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  <a:lvl2pPr>
              <a:defRPr lang="en-US" sz="1800" dirty="0" smtClean="0"/>
            </a:lvl2pPr>
            <a:lvl3pPr>
              <a:defRPr lang="en-US" dirty="0" smtClean="0"/>
            </a:lvl3pPr>
            <a:lvl4pPr>
              <a:defRPr lang="en-US" sz="1400" dirty="0" smtClean="0"/>
            </a:lvl4pPr>
            <a:lvl5pPr>
              <a:defRPr lang="en-US" sz="1400" dirty="0"/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3665" y="944546"/>
            <a:ext cx="3476064" cy="46926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2000" y="1414799"/>
            <a:ext cx="3477600" cy="3326400"/>
          </a:xfrm>
          <a:prstGeom prst="rect">
            <a:avLst/>
          </a:prstGeom>
          <a:solidFill>
            <a:srgbClr val="026981">
              <a:alpha val="11000"/>
            </a:srgbClr>
          </a:solidFill>
        </p:spPr>
        <p:txBody>
          <a:bodyPr/>
          <a:lstStyle>
            <a:lvl1pPr marL="325267" indent="-227049">
              <a:spcBef>
                <a:spcPts val="384"/>
              </a:spcBef>
              <a:spcAft>
                <a:spcPts val="1200"/>
              </a:spcAft>
              <a:buSzPct val="106000"/>
              <a:defRPr lang="en-US" sz="14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1pPr>
            <a:lvl2pPr>
              <a:defRPr lang="en-US" b="0" dirty="0" smtClean="0"/>
            </a:lvl2pPr>
            <a:lvl3pPr>
              <a:defRPr lang="en-US" sz="2000" b="0" dirty="0" smtClean="0"/>
            </a:lvl3pPr>
            <a:lvl4pPr>
              <a:defRPr lang="en-US" sz="2000" b="0" dirty="0" smtClean="0"/>
            </a:lvl4pPr>
            <a:lvl5pPr>
              <a:defRPr lang="en-US" sz="2000" b="0" dirty="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01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73600" y="1198800"/>
            <a:ext cx="6118324" cy="18002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buNone/>
              <a:defRPr sz="38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510946"/>
      </p:ext>
    </p:extLst>
  </p:cSld>
  <p:clrMapOvr>
    <a:masterClrMapping/>
  </p:clrMapOvr>
  <p:transition spd="slow"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With_Callout_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4621214"/>
            <a:ext cx="12017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600100" y="807270"/>
            <a:ext cx="2062949" cy="3354202"/>
          </a:xfrm>
          <a:prstGeom prst="rect">
            <a:avLst/>
          </a:prstGeom>
          <a:solidFill>
            <a:srgbClr val="11748A">
              <a:alpha val="10000"/>
            </a:srgbClr>
          </a:solidFill>
          <a:effectLst/>
        </p:spPr>
        <p:txBody>
          <a:bodyPr lIns="183600" tIns="182880" rIns="183600" bIns="182880" anchor="ctr">
            <a:normAutofit/>
          </a:bodyPr>
          <a:lstStyle>
            <a:lvl1pPr marL="98218" indent="0">
              <a:spcBef>
                <a:spcPts val="0"/>
              </a:spcBef>
              <a:buFont typeface="Arial" pitchFamily="34" charset="0"/>
              <a:buNone/>
              <a:defRPr sz="1200" i="0">
                <a:solidFill>
                  <a:schemeClr val="tx1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50777" indent="0">
              <a:buFont typeface="Arial" pitchFamily="34" charset="0"/>
              <a:buNone/>
              <a:defRPr/>
            </a:lvl2pPr>
            <a:lvl3pPr marL="563796" indent="0">
              <a:buFont typeface="Arial" pitchFamily="34" charset="0"/>
              <a:buNone/>
              <a:defRPr/>
            </a:lvl3pPr>
            <a:lvl4pPr marL="816356" indent="0">
              <a:buFont typeface="Arial" pitchFamily="34" charset="0"/>
              <a:buNone/>
              <a:defRPr/>
            </a:lvl4pPr>
            <a:lvl5pPr marL="1020445" indent="0">
              <a:buFont typeface="Arial" pitchFamily="34" charset="0"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7200" y="93600"/>
            <a:ext cx="8218488" cy="583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2800" y="939600"/>
            <a:ext cx="5843588" cy="3370932"/>
          </a:xfrm>
          <a:prstGeom prst="rect">
            <a:avLst/>
          </a:prstGeom>
        </p:spPr>
        <p:txBody>
          <a:bodyPr/>
          <a:lstStyle>
            <a:lvl1pPr marL="325267" indent="-227049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3591" indent="-202814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66610" indent="-202814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19170" indent="-202814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223259" indent="-202814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63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60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ft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4621213"/>
            <a:ext cx="12017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192" y="842962"/>
            <a:ext cx="2664296" cy="25208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242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Right_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4621213"/>
            <a:ext cx="12017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874560"/>
            <a:ext cx="2663825" cy="25208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82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77845" y="93663"/>
            <a:ext cx="8218487" cy="58261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rgbClr val="13708A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4621214"/>
            <a:ext cx="12017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2800" y="939600"/>
            <a:ext cx="5843588" cy="3370932"/>
          </a:xfrm>
          <a:prstGeom prst="rect">
            <a:avLst/>
          </a:prstGeom>
        </p:spPr>
        <p:txBody>
          <a:bodyPr/>
          <a:lstStyle>
            <a:lvl1pPr marL="325267" indent="-227049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3591" indent="-202814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66610" indent="-202814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19170" indent="-202814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223259" indent="-202814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7200" y="93600"/>
            <a:ext cx="8409600" cy="583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70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_Header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4621214"/>
            <a:ext cx="12017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7200" y="93600"/>
            <a:ext cx="8218488" cy="583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3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287338" y="808038"/>
            <a:ext cx="84312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39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774700" y="1414463"/>
            <a:ext cx="3475038" cy="0"/>
          </a:xfrm>
          <a:prstGeom prst="line">
            <a:avLst/>
          </a:prstGeom>
          <a:ln w="9525">
            <a:solidFill>
              <a:srgbClr val="02698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4722813" y="1414463"/>
            <a:ext cx="3476625" cy="0"/>
          </a:xfrm>
          <a:prstGeom prst="line">
            <a:avLst/>
          </a:prstGeom>
          <a:ln w="9525">
            <a:solidFill>
              <a:srgbClr val="02698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4621213"/>
            <a:ext cx="1201738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13" y="93663"/>
            <a:ext cx="8408987" cy="5826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000" y="1414800"/>
            <a:ext cx="3477600" cy="3326400"/>
          </a:xfrm>
          <a:prstGeom prst="rect">
            <a:avLst/>
          </a:prstGeom>
          <a:solidFill>
            <a:srgbClr val="026981">
              <a:alpha val="11000"/>
            </a:srgbClr>
          </a:solidFill>
        </p:spPr>
        <p:txBody>
          <a:bodyPr/>
          <a:lstStyle>
            <a:lvl1pPr marL="325267" indent="-227049">
              <a:buClrTx/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1pPr>
            <a:lvl2pPr marL="553591" indent="-202814">
              <a:buClrTx/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2pPr>
            <a:lvl3pPr marL="766610" indent="-202814">
              <a:buClrTx/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3pPr>
            <a:lvl4pPr marL="1019170" indent="-202814">
              <a:buClrTx/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4pPr>
            <a:lvl5pPr marL="1223259" indent="-202814">
              <a:buClrTx/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Helvetica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200" y="1414800"/>
            <a:ext cx="3477600" cy="3326400"/>
          </a:xfrm>
          <a:prstGeom prst="rect">
            <a:avLst/>
          </a:prstGeom>
          <a:solidFill>
            <a:srgbClr val="026981">
              <a:alpha val="11000"/>
            </a:srgbClr>
          </a:solidFill>
        </p:spPr>
        <p:txBody>
          <a:bodyPr/>
          <a:lstStyle>
            <a:lvl1pPr marL="325267" marR="0" indent="-227049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20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1pPr>
            <a:lvl2pPr marL="553591" marR="0" indent="-202814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2pPr>
            <a:lvl3pPr marL="766610" marR="0" indent="-202814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6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3pPr>
            <a:lvl4pPr marL="1019170" marR="0" indent="-202814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4pPr>
            <a:lvl5pPr marL="1223259" marR="0" indent="-202814" algn="l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400" b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Helvetica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983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5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8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200" b="1" i="0" kern="1200">
          <a:solidFill>
            <a:schemeClr val="tx1">
              <a:lumMod val="85000"/>
              <a:lumOff val="15000"/>
            </a:schemeClr>
          </a:solidFill>
          <a:latin typeface="Calibri"/>
          <a:ea typeface="ＭＳ Ｐゴシック" charset="0"/>
          <a:cs typeface="Calibri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13708A"/>
          </a:solidFill>
          <a:latin typeface="Helvetica" charset="0"/>
          <a:ea typeface="ＭＳ Ｐゴシック" charset="0"/>
          <a:cs typeface="Helvetica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13708A"/>
          </a:solidFill>
          <a:latin typeface="Helvetica" charset="0"/>
          <a:ea typeface="ＭＳ Ｐゴシック" charset="0"/>
          <a:cs typeface="Helvetica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13708A"/>
          </a:solidFill>
          <a:latin typeface="Helvetica" charset="0"/>
          <a:ea typeface="ＭＳ Ｐゴシック" charset="0"/>
          <a:cs typeface="Helvetica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13708A"/>
          </a:solidFill>
          <a:latin typeface="Helvetica" charset="0"/>
          <a:ea typeface="ＭＳ Ｐゴシック" charset="0"/>
          <a:cs typeface="Helvetic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13708A"/>
          </a:solidFill>
          <a:latin typeface="Helvetica" charset="0"/>
          <a:ea typeface="ＭＳ Ｐゴシック" charset="0"/>
          <a:cs typeface="Helvetic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13708A"/>
          </a:solidFill>
          <a:latin typeface="Helvetica" charset="0"/>
          <a:ea typeface="ＭＳ Ｐゴシック" charset="0"/>
          <a:cs typeface="Helvetic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13708A"/>
          </a:solidFill>
          <a:latin typeface="Helvetica" charset="0"/>
          <a:ea typeface="ＭＳ Ｐゴシック" charset="0"/>
          <a:cs typeface="Helvetic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13708A"/>
          </a:solidFill>
          <a:latin typeface="Helvetica" charset="0"/>
          <a:ea typeface="ＭＳ Ｐゴシック" charset="0"/>
          <a:cs typeface="Helvetica" charset="0"/>
        </a:defRPr>
      </a:lvl9pPr>
    </p:titleStyle>
    <p:bodyStyle>
      <a:lvl1pPr marL="323850" indent="-227013" algn="l" rtl="0" eaLnBrk="0" fontAlgn="base" hangingPunct="0">
        <a:spcBef>
          <a:spcPts val="1800"/>
        </a:spcBef>
        <a:spcAft>
          <a:spcPct val="0"/>
        </a:spcAft>
        <a:buClr>
          <a:srgbClr val="BBE0E3"/>
        </a:buClr>
        <a:buSzPct val="68000"/>
        <a:buBlip>
          <a:blip r:embed="rId14"/>
        </a:buBlip>
        <a:defRPr sz="2400" kern="1200">
          <a:solidFill>
            <a:srgbClr val="595959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552450" indent="-201613" algn="l" rtl="0" eaLnBrk="0" fontAlgn="base" hangingPunct="0">
        <a:spcBef>
          <a:spcPts val="600"/>
        </a:spcBef>
        <a:spcAft>
          <a:spcPct val="0"/>
        </a:spcAft>
        <a:buClr>
          <a:srgbClr val="BBE0E3"/>
        </a:buClr>
        <a:buBlip>
          <a:blip r:embed="rId15"/>
        </a:buBlip>
        <a:defRPr sz="20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2pPr>
      <a:lvl3pPr marL="765175" indent="-201613" algn="l" rtl="0" eaLnBrk="0" fontAlgn="base" hangingPunct="0">
        <a:spcBef>
          <a:spcPts val="313"/>
        </a:spcBef>
        <a:spcAft>
          <a:spcPct val="0"/>
        </a:spcAft>
        <a:buClr>
          <a:srgbClr val="006699"/>
        </a:buClr>
        <a:buSzPct val="100000"/>
        <a:buBlip>
          <a:blip r:embed="rId15"/>
        </a:buBlip>
        <a:defRPr sz="16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3pPr>
      <a:lvl4pPr marL="1017588" indent="-201613" algn="l" rtl="0" eaLnBrk="0" fontAlgn="base" hangingPunct="0">
        <a:spcBef>
          <a:spcPts val="313"/>
        </a:spcBef>
        <a:spcAft>
          <a:spcPct val="0"/>
        </a:spcAft>
        <a:buClr>
          <a:srgbClr val="006699"/>
        </a:buClr>
        <a:buBlip>
          <a:blip r:embed="rId15"/>
        </a:buBlip>
        <a:defRPr sz="12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4pPr>
      <a:lvl5pPr marL="1222375" indent="-201613" algn="l" rtl="0" eaLnBrk="0" fontAlgn="base" hangingPunct="0">
        <a:spcBef>
          <a:spcPts val="313"/>
        </a:spcBef>
        <a:spcAft>
          <a:spcPct val="0"/>
        </a:spcAft>
        <a:buClr>
          <a:srgbClr val="006699"/>
        </a:buClr>
        <a:buBlip>
          <a:blip r:embed="rId15"/>
        </a:buBlip>
        <a:defRPr sz="1000" kern="1200">
          <a:solidFill>
            <a:srgbClr val="595959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D4059-FE2B-AF4C-985C-B7F322C25D27}"/>
              </a:ext>
            </a:extLst>
          </p:cNvPr>
          <p:cNvSpPr txBox="1"/>
          <p:nvPr/>
        </p:nvSpPr>
        <p:spPr>
          <a:xfrm>
            <a:off x="-1" y="499533"/>
            <a:ext cx="91439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Travis CI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Continuous Integration with GitHub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0CA563-676E-D844-97E7-5E9934A2B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248" y="2076926"/>
            <a:ext cx="1395499" cy="1388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535E7-FB44-A049-998E-3DE2372B6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66" y="4242584"/>
            <a:ext cx="1871133" cy="900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EA1B6A-6F8A-1847-A4D0-8EC05047111A}"/>
              </a:ext>
            </a:extLst>
          </p:cNvPr>
          <p:cNvSpPr txBox="1"/>
          <p:nvPr/>
        </p:nvSpPr>
        <p:spPr>
          <a:xfrm>
            <a:off x="86860" y="3589228"/>
            <a:ext cx="28341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Members: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Rishi Jain (rjain9)</a:t>
            </a: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Omkar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Acharya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oachary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Urmil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Parikh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uparikh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Shriyansh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Yadav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scyadav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6B36B4-0285-264E-9D39-DCAEDB71478A}"/>
              </a:ext>
            </a:extLst>
          </p:cNvPr>
          <p:cNvSpPr txBox="1"/>
          <p:nvPr/>
        </p:nvSpPr>
        <p:spPr>
          <a:xfrm>
            <a:off x="1" y="1540933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9730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CCF1D-D14C-9A46-9EC4-699380AF4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74" y="1758447"/>
            <a:ext cx="3181660" cy="2965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804C4D-FFE6-6143-9517-9C08FCEE56DE}"/>
              </a:ext>
            </a:extLst>
          </p:cNvPr>
          <p:cNvSpPr txBox="1"/>
          <p:nvPr/>
        </p:nvSpPr>
        <p:spPr>
          <a:xfrm>
            <a:off x="0" y="270933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Continuous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A441D-2BE8-4A4E-8F60-132E30286E2F}"/>
              </a:ext>
            </a:extLst>
          </p:cNvPr>
          <p:cNvSpPr txBox="1"/>
          <p:nvPr/>
        </p:nvSpPr>
        <p:spPr>
          <a:xfrm>
            <a:off x="440267" y="2097114"/>
            <a:ext cx="4478867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is a development practice of integrating code into a single build multiple times per day.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Involves automated builds which depend upon thorough automatic tests to ensure a successful build.</a:t>
            </a:r>
          </a:p>
        </p:txBody>
      </p:sp>
    </p:spTree>
    <p:extLst>
      <p:ext uri="{BB962C8B-B14F-4D97-AF65-F5344CB8AC3E}">
        <p14:creationId xmlns:p14="http://schemas.microsoft.com/office/powerpoint/2010/main" val="301810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8C91C4-72DE-9649-997F-8E0A89FF3F5D}"/>
              </a:ext>
            </a:extLst>
          </p:cNvPr>
          <p:cNvSpPr/>
          <p:nvPr/>
        </p:nvSpPr>
        <p:spPr>
          <a:xfrm>
            <a:off x="1024465" y="1816069"/>
            <a:ext cx="709506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Hosted, distributed continuous integration service used to build and test software projects hosted at GitHub.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Functionalities: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artefacts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 to cloud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CD241-6DD3-D34F-AA78-7729548990DB}"/>
              </a:ext>
            </a:extLst>
          </p:cNvPr>
          <p:cNvSpPr txBox="1"/>
          <p:nvPr/>
        </p:nvSpPr>
        <p:spPr>
          <a:xfrm>
            <a:off x="0" y="270933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Travis CI</a:t>
            </a:r>
          </a:p>
        </p:txBody>
      </p:sp>
    </p:spTree>
    <p:extLst>
      <p:ext uri="{BB962C8B-B14F-4D97-AF65-F5344CB8AC3E}">
        <p14:creationId xmlns:p14="http://schemas.microsoft.com/office/powerpoint/2010/main" val="206404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DCD241-6DD3-D34F-AA78-7729548990DB}"/>
              </a:ext>
            </a:extLst>
          </p:cNvPr>
          <p:cNvSpPr txBox="1"/>
          <p:nvPr/>
        </p:nvSpPr>
        <p:spPr>
          <a:xfrm>
            <a:off x="0" y="270933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F8352-4240-FC4A-A8DD-B2C385984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473" y="2085975"/>
            <a:ext cx="1268543" cy="1262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4A888E-7F0E-0D4E-8A9E-D48A224D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197" y="2080627"/>
            <a:ext cx="1262200" cy="12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1BCD09-B22A-8744-9F9D-B31E2A3D7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092" y="2092108"/>
            <a:ext cx="1265765" cy="12657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48795C-DE15-B541-9463-B60B40ABC0F1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938397" y="2711727"/>
            <a:ext cx="1179076" cy="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DDFD0C-D8A3-2846-9B4E-211C9DE61D8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6386016" y="2717075"/>
            <a:ext cx="1179076" cy="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56FB7F5-D558-BB4E-A345-8AEFDCA21148}"/>
              </a:ext>
            </a:extLst>
          </p:cNvPr>
          <p:cNvSpPr txBox="1"/>
          <p:nvPr/>
        </p:nvSpPr>
        <p:spPr>
          <a:xfrm>
            <a:off x="1578549" y="2360161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26EB3-7706-4D44-AC99-55D24905F173}"/>
              </a:ext>
            </a:extLst>
          </p:cNvPr>
          <p:cNvSpPr txBox="1"/>
          <p:nvPr/>
        </p:nvSpPr>
        <p:spPr>
          <a:xfrm>
            <a:off x="3978179" y="2360161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service hook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6E8B38-5CE5-2D41-8657-5B07DDCEC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09" y="2080627"/>
            <a:ext cx="1262200" cy="12622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AC9913-85BB-834F-944C-4D414E5DCD5D}"/>
              </a:ext>
            </a:extLst>
          </p:cNvPr>
          <p:cNvCxnSpPr>
            <a:cxnSpLocks/>
            <a:stCxn id="18" idx="3"/>
            <a:endCxn id="2" idx="1"/>
          </p:cNvCxnSpPr>
          <p:nvPr/>
        </p:nvCxnSpPr>
        <p:spPr>
          <a:xfrm>
            <a:off x="1477009" y="2711727"/>
            <a:ext cx="1199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506AF5-B968-F149-A283-ED63F8A39CF7}"/>
              </a:ext>
            </a:extLst>
          </p:cNvPr>
          <p:cNvSpPr txBox="1"/>
          <p:nvPr/>
        </p:nvSpPr>
        <p:spPr>
          <a:xfrm>
            <a:off x="6426932" y="2360160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run builds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455815-FFB2-3349-A0AD-0DA6ECA860E8}"/>
              </a:ext>
            </a:extLst>
          </p:cNvPr>
          <p:cNvSpPr txBox="1"/>
          <p:nvPr/>
        </p:nvSpPr>
        <p:spPr>
          <a:xfrm>
            <a:off x="250467" y="3342827"/>
            <a:ext cx="966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add .</a:t>
            </a:r>
          </a:p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commit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793C1-1A91-BF40-8D7C-0AAB43FEA286}"/>
              </a:ext>
            </a:extLst>
          </p:cNvPr>
          <p:cNvSpPr txBox="1"/>
          <p:nvPr/>
        </p:nvSpPr>
        <p:spPr>
          <a:xfrm>
            <a:off x="7565092" y="3361687"/>
            <a:ext cx="1604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fresh environments</a:t>
            </a:r>
          </a:p>
        </p:txBody>
      </p:sp>
    </p:spTree>
    <p:extLst>
      <p:ext uri="{BB962C8B-B14F-4D97-AF65-F5344CB8AC3E}">
        <p14:creationId xmlns:p14="http://schemas.microsoft.com/office/powerpoint/2010/main" val="368015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6B36B4-0285-264E-9D39-DCAEDB71478A}"/>
              </a:ext>
            </a:extLst>
          </p:cNvPr>
          <p:cNvSpPr txBox="1"/>
          <p:nvPr/>
        </p:nvSpPr>
        <p:spPr>
          <a:xfrm>
            <a:off x="1" y="829733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Getting Started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0BBC6-4386-C44B-A5E8-705F4A76E8B4}"/>
              </a:ext>
            </a:extLst>
          </p:cNvPr>
          <p:cNvSpPr txBox="1"/>
          <p:nvPr/>
        </p:nvSpPr>
        <p:spPr>
          <a:xfrm>
            <a:off x="2853266" y="2252133"/>
            <a:ext cx="322235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Host your project 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Sign in to Travis 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Flip the switch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a .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travis.yml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967868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5148CB-6D4F-504A-B09C-F0FC7FAA57D8}"/>
              </a:ext>
            </a:extLst>
          </p:cNvPr>
          <p:cNvSpPr txBox="1"/>
          <p:nvPr/>
        </p:nvSpPr>
        <p:spPr>
          <a:xfrm>
            <a:off x="1" y="1320799"/>
            <a:ext cx="9143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A simple Travis CI example</a:t>
            </a:r>
          </a:p>
        </p:txBody>
      </p:sp>
    </p:spTree>
    <p:extLst>
      <p:ext uri="{BB962C8B-B14F-4D97-AF65-F5344CB8AC3E}">
        <p14:creationId xmlns:p14="http://schemas.microsoft.com/office/powerpoint/2010/main" val="2020927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6B36B4-0285-264E-9D39-DCAEDB71478A}"/>
              </a:ext>
            </a:extLst>
          </p:cNvPr>
          <p:cNvSpPr txBox="1"/>
          <p:nvPr/>
        </p:nvSpPr>
        <p:spPr>
          <a:xfrm>
            <a:off x="0" y="795867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Build Lifecycle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0BBC6-4386-C44B-A5E8-705F4A76E8B4}"/>
              </a:ext>
            </a:extLst>
          </p:cNvPr>
          <p:cNvSpPr txBox="1"/>
          <p:nvPr/>
        </p:nvSpPr>
        <p:spPr>
          <a:xfrm>
            <a:off x="2692399" y="2133600"/>
            <a:ext cx="3886000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before_install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install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before_script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after_success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or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after_failure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after_script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23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6B36B4-0285-264E-9D39-DCAEDB71478A}"/>
              </a:ext>
            </a:extLst>
          </p:cNvPr>
          <p:cNvSpPr txBox="1"/>
          <p:nvPr/>
        </p:nvSpPr>
        <p:spPr>
          <a:xfrm>
            <a:off x="0" y="795867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0BBC6-4386-C44B-A5E8-705F4A76E8B4}"/>
              </a:ext>
            </a:extLst>
          </p:cNvPr>
          <p:cNvSpPr txBox="1"/>
          <p:nvPr/>
        </p:nvSpPr>
        <p:spPr>
          <a:xfrm>
            <a:off x="1700860" y="2328333"/>
            <a:ext cx="574227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manual builds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build pipelines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rely on their on their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extensible not suitable for high security projects</a:t>
            </a:r>
          </a:p>
        </p:txBody>
      </p:sp>
    </p:spTree>
    <p:extLst>
      <p:ext uri="{BB962C8B-B14F-4D97-AF65-F5344CB8AC3E}">
        <p14:creationId xmlns:p14="http://schemas.microsoft.com/office/powerpoint/2010/main" val="87165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E5F3B-B463-FF4C-81CB-76746D37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339" y="1351834"/>
            <a:ext cx="5623322" cy="3496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4DABE-A56D-B240-9740-F782C8F9B5EA}"/>
              </a:ext>
            </a:extLst>
          </p:cNvPr>
          <p:cNvSpPr txBox="1"/>
          <p:nvPr/>
        </p:nvSpPr>
        <p:spPr>
          <a:xfrm>
            <a:off x="1" y="241135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Cooper Black" panose="0208090404030B020404" pitchFamily="18" charset="77"/>
                <a:cs typeface="Calibri" panose="020F0502020204030204" pitchFamily="34" charset="0"/>
              </a:rPr>
              <a:t>CI Tools</a:t>
            </a:r>
          </a:p>
        </p:txBody>
      </p:sp>
    </p:spTree>
    <p:extLst>
      <p:ext uri="{BB962C8B-B14F-4D97-AF65-F5344CB8AC3E}">
        <p14:creationId xmlns:p14="http://schemas.microsoft.com/office/powerpoint/2010/main" val="4020205242"/>
      </p:ext>
    </p:extLst>
  </p:cSld>
  <p:clrMapOvr>
    <a:masterClrMapping/>
  </p:clrMapOvr>
</p:sld>
</file>

<file path=ppt/theme/theme1.xml><?xml version="1.0" encoding="utf-8"?>
<a:theme xmlns:a="http://schemas.openxmlformats.org/drawingml/2006/main" name="Stackato_Deck_Content">
  <a:themeElements>
    <a:clrScheme name="Stackato Sales Deck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595959"/>
      </a:accent3>
      <a:accent4>
        <a:srgbClr val="8064A2"/>
      </a:accent4>
      <a:accent5>
        <a:srgbClr val="4BACC6"/>
      </a:accent5>
      <a:accent6>
        <a:srgbClr val="F79646"/>
      </a:accent6>
      <a:hlink>
        <a:srgbClr val="C00000"/>
      </a:hlink>
      <a:folHlink>
        <a:srgbClr val="800080"/>
      </a:folHlink>
    </a:clrScheme>
    <a:fontScheme name="Stackato Sales Dec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77834</TotalTime>
  <Words>198</Words>
  <Application>Microsoft Macintosh PowerPoint</Application>
  <PresentationFormat>On-screen Show (16:9)</PresentationFormat>
  <Paragraphs>56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ＭＳ Ｐゴシック</vt:lpstr>
      <vt:lpstr>Arial</vt:lpstr>
      <vt:lpstr>Calibri</vt:lpstr>
      <vt:lpstr>Calibri Light</vt:lpstr>
      <vt:lpstr>Century Gothic</vt:lpstr>
      <vt:lpstr>Cooper Black</vt:lpstr>
      <vt:lpstr>Helvetica</vt:lpstr>
      <vt:lpstr>Times New Roman</vt:lpstr>
      <vt:lpstr>Stackato_Deck_Content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Rishi Arun Jain</cp:lastModifiedBy>
  <cp:revision>912</cp:revision>
  <cp:lastPrinted>2014-08-26T16:47:40Z</cp:lastPrinted>
  <dcterms:created xsi:type="dcterms:W3CDTF">2004-05-06T09:28:21Z</dcterms:created>
  <dcterms:modified xsi:type="dcterms:W3CDTF">2018-03-22T00:10:55Z</dcterms:modified>
</cp:coreProperties>
</file>